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01" r:id="rId2"/>
    <p:sldId id="316" r:id="rId3"/>
    <p:sldId id="317" r:id="rId4"/>
    <p:sldId id="378" r:id="rId5"/>
    <p:sldId id="359" r:id="rId6"/>
    <p:sldId id="358" r:id="rId7"/>
    <p:sldId id="357" r:id="rId8"/>
    <p:sldId id="352" r:id="rId9"/>
    <p:sldId id="399" r:id="rId10"/>
    <p:sldId id="388" r:id="rId11"/>
    <p:sldId id="373" r:id="rId12"/>
    <p:sldId id="374" r:id="rId13"/>
    <p:sldId id="379" r:id="rId14"/>
    <p:sldId id="380" r:id="rId15"/>
    <p:sldId id="381" r:id="rId16"/>
    <p:sldId id="344" r:id="rId17"/>
    <p:sldId id="393" r:id="rId18"/>
    <p:sldId id="390" r:id="rId19"/>
    <p:sldId id="395" r:id="rId20"/>
    <p:sldId id="383" r:id="rId21"/>
    <p:sldId id="384" r:id="rId22"/>
    <p:sldId id="369" r:id="rId23"/>
    <p:sldId id="377" r:id="rId24"/>
    <p:sldId id="398" r:id="rId25"/>
    <p:sldId id="397" r:id="rId26"/>
    <p:sldId id="375" r:id="rId27"/>
    <p:sldId id="400" r:id="rId28"/>
    <p:sldId id="367" r:id="rId29"/>
    <p:sldId id="331" r:id="rId30"/>
    <p:sldId id="365" r:id="rId31"/>
  </p:sldIdLst>
  <p:sldSz cx="9144000" cy="6858000" type="screen4x3"/>
  <p:notesSz cx="6858000" cy="9144000"/>
  <p:embeddedFontLst>
    <p:embeddedFont>
      <p:font typeface="NikoshBAN" pitchFamily="2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19E7"/>
    <a:srgbClr val="1DE35A"/>
    <a:srgbClr val="DFF12F"/>
    <a:srgbClr val="C2290A"/>
    <a:srgbClr val="F33B5A"/>
    <a:srgbClr val="D73217"/>
    <a:srgbClr val="D6DA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4803" autoAdjust="0"/>
  </p:normalViewPr>
  <p:slideViewPr>
    <p:cSldViewPr>
      <p:cViewPr>
        <p:scale>
          <a:sx n="66" d="100"/>
          <a:sy n="66" d="100"/>
        </p:scale>
        <p:origin x="-1338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2F85D4-6163-4C75-8297-5CF6B5A1F86A}" type="datetimeFigureOut">
              <a:rPr lang="en-US"/>
              <a:pPr>
                <a:defRPr/>
              </a:pPr>
              <a:t>12/25/2016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9D0BF9-4589-43A2-AA29-C85A585FA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A3D09-18DA-4EC4-8B60-E6DF34DD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B785D-5174-4CCD-884C-6AE1FEBE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E9019-1B46-447D-9BE7-BCB9F85EB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EC979-04BD-4DBD-B990-AFDF119C1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4176B-44D3-485E-ADED-910C7E22E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3BD87-BBDA-4DB9-ADE6-05FBB244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7EB0D-0B0D-400D-97F9-3E1A27285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4C47E-BBCA-4F03-9666-8A3284CC5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45DE5-9ED4-48AE-91CB-72EDDA92E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4CA8A-638A-4C73-B6CA-F23EB805A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15A12-FE19-4545-9EE9-8359C23A3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8DBE83C-AC71-4CE5-B60F-42FE8C90C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" y="-604911"/>
            <a:ext cx="8382002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9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23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 descr="cropped-concrete3d-copy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228" y="174171"/>
            <a:ext cx="7848600" cy="1901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0800" y="2209800"/>
            <a:ext cx="2590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Lesson  3 of 5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4274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5" name="TextBox 1" descr="Bouquet"/>
          <p:cNvSpPr>
            <a:spLocks noChangeArrowheads="1"/>
          </p:cNvSpPr>
          <p:nvPr/>
        </p:nvSpPr>
        <p:spPr bwMode="auto">
          <a:xfrm>
            <a:off x="2819400" y="580311"/>
            <a:ext cx="3043238" cy="715089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 descr="E:\Teachers,gov,bd OK\Bakti Jibon Ict\Picture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00200"/>
            <a:ext cx="4267200" cy="3352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Frame 10"/>
          <p:cNvSpPr/>
          <p:nvPr/>
        </p:nvSpPr>
        <p:spPr>
          <a:xfrm>
            <a:off x="8966" y="-4180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0000"/>
          </a:solidFill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09600" y="5181600"/>
            <a:ext cx="8001000" cy="1143000"/>
          </a:xfrm>
          <a:prstGeom prst="flowChartAlternateProcess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 </a:t>
            </a:r>
          </a:p>
          <a:p>
            <a:pPr marL="742950" indent="-742950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খোলার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নিয়ম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HEULY9\Desktop\New Image\hd_wall_4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720877" cy="6324600"/>
          </a:xfrm>
          <a:prstGeom prst="rect">
            <a:avLst/>
          </a:prstGeom>
          <a:noFill/>
        </p:spPr>
      </p:pic>
      <p:sp>
        <p:nvSpPr>
          <p:cNvPr id="3" name="Frame 2"/>
          <p:cNvSpPr/>
          <p:nvPr/>
        </p:nvSpPr>
        <p:spPr>
          <a:xfrm>
            <a:off x="0" y="4483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FF00"/>
          </a:solidFill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1" descr="Purple mesh"/>
          <p:cNvSpPr>
            <a:spLocks noChangeArrowheads="1"/>
          </p:cNvSpPr>
          <p:nvPr/>
        </p:nvSpPr>
        <p:spPr bwMode="auto">
          <a:xfrm>
            <a:off x="1447800" y="572214"/>
            <a:ext cx="6477000" cy="64698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8100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এডোবি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বিভিন্ন টুলবার পরিচিতি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00000000000000000000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1600200"/>
            <a:ext cx="1676400" cy="45053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0800000">
            <a:off x="4724400" y="2209800"/>
            <a:ext cx="1143000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19400" y="2438400"/>
            <a:ext cx="1524000" cy="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683274" y="2695546"/>
            <a:ext cx="1260326" cy="476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2038290"/>
            <a:ext cx="1513556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Move Tool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2209800"/>
            <a:ext cx="259080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Magic wand Tool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4863" y="2571690"/>
            <a:ext cx="2250937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Slice select Tool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71800" y="2971800"/>
            <a:ext cx="1447800" cy="139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43200" y="3810000"/>
            <a:ext cx="167640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2667000"/>
            <a:ext cx="2047355" cy="707886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Brush Pencil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155" y="2971800"/>
            <a:ext cx="2308645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History brush Tool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90800" y="3352800"/>
            <a:ext cx="1828800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4719674" y="4038600"/>
            <a:ext cx="1300127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724400" y="3124200"/>
            <a:ext cx="1295400" cy="15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96000" y="3352800"/>
            <a:ext cx="1486304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Dodge Tool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3200400"/>
            <a:ext cx="2024913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Paint bucket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67473" y="3810000"/>
            <a:ext cx="1604927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Shape Tool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3" name="Straight Arrow Connector 22"/>
          <p:cNvCxnSpPr>
            <a:stCxn id="20" idx="1"/>
          </p:cNvCxnSpPr>
          <p:nvPr/>
        </p:nvCxnSpPr>
        <p:spPr>
          <a:xfrm rot="10800000" flipV="1">
            <a:off x="4724400" y="3537465"/>
            <a:ext cx="1371600" cy="116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4267200"/>
            <a:ext cx="1524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14400" y="3657600"/>
            <a:ext cx="1935145" cy="1323439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Text Tool</a:t>
            </a:r>
          </a:p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Object Tool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4648200" y="4495800"/>
            <a:ext cx="1524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72200" y="4355068"/>
            <a:ext cx="143661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Zoom Tool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0800000">
            <a:off x="4648200" y="5257800"/>
            <a:ext cx="1295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943600" y="5029200"/>
            <a:ext cx="2156360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Quick Mask Tool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  <p:bldP spid="14" grpId="0"/>
      <p:bldP spid="15" grpId="0"/>
      <p:bldP spid="20" grpId="0"/>
      <p:bldP spid="21" grpId="0"/>
      <p:bldP spid="22" grpId="0"/>
      <p:bldP spid="25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SHEULY9\Desktop\New Image\0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6800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Frame 17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" descr="Purple mesh"/>
          <p:cNvSpPr>
            <a:spLocks noChangeArrowheads="1"/>
          </p:cNvSpPr>
          <p:nvPr/>
        </p:nvSpPr>
        <p:spPr bwMode="auto">
          <a:xfrm>
            <a:off x="1447800" y="496014"/>
            <a:ext cx="6477000" cy="64698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8100" algn="ctr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এডোবি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বিভিন্ন টুলবার পরিচিতি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 descr="00000000000000000000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295400"/>
            <a:ext cx="1943100" cy="52578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3276600" y="2057400"/>
            <a:ext cx="838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4495800" y="2286000"/>
            <a:ext cx="1524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4" idx="3"/>
          </p:cNvCxnSpPr>
          <p:nvPr/>
        </p:nvCxnSpPr>
        <p:spPr>
          <a:xfrm flipV="1">
            <a:off x="2298971" y="2590800"/>
            <a:ext cx="1892029" cy="322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4495802" y="2819400"/>
            <a:ext cx="1600199" cy="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7" idx="3"/>
          </p:cNvCxnSpPr>
          <p:nvPr/>
        </p:nvCxnSpPr>
        <p:spPr>
          <a:xfrm>
            <a:off x="2850175" y="3156466"/>
            <a:ext cx="1333521" cy="132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4419600" y="3352800"/>
            <a:ext cx="2057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8" idx="3"/>
          </p:cNvCxnSpPr>
          <p:nvPr/>
        </p:nvCxnSpPr>
        <p:spPr>
          <a:xfrm flipV="1">
            <a:off x="3333423" y="3582988"/>
            <a:ext cx="961486" cy="306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9" idx="1"/>
          </p:cNvCxnSpPr>
          <p:nvPr/>
        </p:nvCxnSpPr>
        <p:spPr>
          <a:xfrm rot="10800000">
            <a:off x="4419600" y="3886200"/>
            <a:ext cx="1981200" cy="322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124200" y="4114800"/>
            <a:ext cx="1143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819400" y="5105400"/>
            <a:ext cx="1371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9600" y="1916668"/>
            <a:ext cx="252024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Marquce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select Tool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9800" y="2057400"/>
            <a:ext cx="2191626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Lasso select  Tool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0600" y="2438400"/>
            <a:ext cx="1308371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Crop Tool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79127" y="2590800"/>
            <a:ext cx="274320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Healing Brush Patch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73663" y="3212068"/>
            <a:ext cx="970137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Eraser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" y="2971800"/>
            <a:ext cx="2164375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Clone stamp Tool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" y="3429000"/>
            <a:ext cx="2723823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Blur,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shapen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, Smudge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00800" y="3733800"/>
            <a:ext cx="2417650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Path selection Tool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4495800" y="4648200"/>
            <a:ext cx="2286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5800" y="3962400"/>
            <a:ext cx="2396810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Pen &amp; Anchor   Tool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01748" y="4507468"/>
            <a:ext cx="135165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Hand Tool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800" y="4953000"/>
            <a:ext cx="2135521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Backround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Color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 descr="Purple mesh"/>
          <p:cNvSpPr>
            <a:spLocks noChangeArrowheads="1"/>
          </p:cNvSpPr>
          <p:nvPr/>
        </p:nvSpPr>
        <p:spPr bwMode="auto">
          <a:xfrm>
            <a:off x="1447800" y="487918"/>
            <a:ext cx="6019800" cy="57888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 ব্যবহার করে নতুন ফাইল তৈরি করা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FF00"/>
          </a:solidFill>
          <a:ln w="3810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2" descr="E:\Motiar D. Content\Class 9 ICT Doc &amp; Picture\Picture\photoshop\p 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31242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Public\Pictures\Sample Pictures\Ca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1"/>
            <a:ext cx="2514599" cy="4038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2667000" cy="392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rot="16200000" flipV="1">
            <a:off x="76200" y="1981200"/>
            <a:ext cx="15240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2895600" y="1828801"/>
            <a:ext cx="15240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5791200" y="2514600"/>
            <a:ext cx="15240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"/>
          <p:cNvSpPr>
            <a:spLocks noChangeArrowheads="1"/>
          </p:cNvSpPr>
          <p:nvPr/>
        </p:nvSpPr>
        <p:spPr bwMode="auto">
          <a:xfrm>
            <a:off x="381000" y="5638800"/>
            <a:ext cx="8305800" cy="685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algn="ctr" eaLnBrk="0" hangingPunct="0"/>
            <a:r>
              <a:rPr lang="bn-BD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File click &gt; New click &gt;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Preset click = Select &gt; Ok </a:t>
            </a:r>
            <a:r>
              <a:rPr lang="bn-BD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 descr="Purple mesh"/>
          <p:cNvSpPr>
            <a:spLocks noChangeArrowheads="1"/>
          </p:cNvSpPr>
          <p:nvPr/>
        </p:nvSpPr>
        <p:spPr bwMode="auto">
          <a:xfrm>
            <a:off x="1905000" y="457200"/>
            <a:ext cx="5410200" cy="57888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ফাইল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1DE35A"/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" descr="D:\New Upload\New Photoshop Image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1905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Straight Arrow Connector 14"/>
          <p:cNvCxnSpPr/>
          <p:nvPr/>
        </p:nvCxnSpPr>
        <p:spPr>
          <a:xfrm rot="16200000" flipV="1">
            <a:off x="419100" y="2095500"/>
            <a:ext cx="12954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1066803" y="4800601"/>
            <a:ext cx="886689" cy="8243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1143001"/>
            <a:ext cx="58674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Arrow Connector 17"/>
          <p:cNvCxnSpPr/>
          <p:nvPr/>
        </p:nvCxnSpPr>
        <p:spPr>
          <a:xfrm rot="16200000" flipV="1">
            <a:off x="3848100" y="2171700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52800" y="4038600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6220691" y="4218709"/>
            <a:ext cx="9906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1"/>
          <p:cNvSpPr>
            <a:spLocks noChangeArrowheads="1"/>
          </p:cNvSpPr>
          <p:nvPr/>
        </p:nvSpPr>
        <p:spPr bwMode="auto">
          <a:xfrm>
            <a:off x="381000" y="5791200"/>
            <a:ext cx="8153400" cy="762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algn="ctr" eaLnBrk="0" hangingPunct="0"/>
            <a:r>
              <a:rPr lang="bn-BD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File click &gt;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Save As click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&gt;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Save in click &gt; </a:t>
            </a:r>
          </a:p>
          <a:p>
            <a:pPr algn="ctr" eaLnBrk="0" hangingPunct="0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File name click  &gt; Format = JPEG Select &gt; Save Click</a:t>
            </a:r>
            <a:r>
              <a:rPr lang="bn-BD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ame 19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0000"/>
          </a:solidFill>
          <a:ln w="38100"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" descr="Purple mesh"/>
          <p:cNvSpPr>
            <a:spLocks noChangeArrowheads="1"/>
          </p:cNvSpPr>
          <p:nvPr/>
        </p:nvSpPr>
        <p:spPr bwMode="auto">
          <a:xfrm>
            <a:off x="1905000" y="457200"/>
            <a:ext cx="5410200" cy="57888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ফাইল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Open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 descr="pf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2514600" cy="485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5146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rot="5400000">
            <a:off x="304800" y="685801"/>
            <a:ext cx="11430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706582" y="2140527"/>
            <a:ext cx="9906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Picture11111111111111111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1143001"/>
            <a:ext cx="5791200" cy="441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16200000" flipV="1">
            <a:off x="3886200" y="1981200"/>
            <a:ext cx="9906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V="1">
            <a:off x="6477000" y="2667000"/>
            <a:ext cx="9906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629400" y="4191000"/>
            <a:ext cx="10668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1"/>
          <p:cNvSpPr>
            <a:spLocks noChangeArrowheads="1"/>
          </p:cNvSpPr>
          <p:nvPr/>
        </p:nvSpPr>
        <p:spPr bwMode="auto">
          <a:xfrm>
            <a:off x="457200" y="5562600"/>
            <a:ext cx="8153400" cy="762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algn="ctr" eaLnBrk="0" hangingPunct="0"/>
            <a:r>
              <a:rPr lang="bn-BD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File click &gt;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Open click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&gt;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Look in click &gt; </a:t>
            </a:r>
          </a:p>
          <a:p>
            <a:pPr algn="ctr" eaLnBrk="0" hangingPunct="0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File click  &gt; Open Click</a:t>
            </a:r>
            <a:r>
              <a:rPr lang="bn-BD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00B050"/>
          </a:solidFill>
          <a:ln w="38100"/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slider1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32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" descr="Bouquet"/>
          <p:cNvSpPr>
            <a:spLocks noChangeArrowheads="1"/>
          </p:cNvSpPr>
          <p:nvPr/>
        </p:nvSpPr>
        <p:spPr bwMode="auto">
          <a:xfrm>
            <a:off x="2590800" y="418498"/>
            <a:ext cx="3651886" cy="80070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 w="38100" algn="ctr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7113" tIns="53556" rIns="107113" bIns="53556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BD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" descr="C:\Users\harunnccncc\Pictures\Pictur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447800"/>
            <a:ext cx="4327525" cy="3581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Flowchart: Alternate Process 17"/>
          <p:cNvSpPr/>
          <p:nvPr/>
        </p:nvSpPr>
        <p:spPr>
          <a:xfrm>
            <a:off x="0" y="5257800"/>
            <a:ext cx="8991600" cy="1036320"/>
          </a:xfrm>
          <a:prstGeom prst="flowChartAlternateProcess">
            <a:avLst/>
          </a:prstGeom>
          <a:solidFill>
            <a:srgbClr val="FF0000"/>
          </a:solidFill>
          <a:ln w="3810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113" tIns="53556" rIns="107113" bIns="53556" rtlCol="0" anchor="ctr"/>
          <a:lstStyle/>
          <a:p>
            <a:pPr marL="401673" indent="-401673">
              <a:buFontTx/>
              <a:buAutoNum type="arabicPeriod"/>
            </a:pP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14350" indent="-514350" algn="ctr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ক্ষেত্রে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742950" indent="-742950">
              <a:buClr>
                <a:schemeClr val="tx1"/>
              </a:buClr>
              <a:buSzPts val="4800"/>
              <a:buFont typeface="+mj-lt"/>
              <a:buAutoNum type="arabicPeriod"/>
            </a:pP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 w="5715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1" descr="Purple mesh"/>
          <p:cNvSpPr>
            <a:spLocks noChangeArrowheads="1"/>
          </p:cNvSpPr>
          <p:nvPr/>
        </p:nvSpPr>
        <p:spPr bwMode="auto">
          <a:xfrm>
            <a:off x="1981200" y="228600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ক্রপ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টুলের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52400" y="3200400"/>
            <a:ext cx="8991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ছবি সম্পাদনার শূরুতে এ ধরনের সমস্যা বা ত্রুটিগুলো সংশোধন করে নেওয়া যেতে পারে।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lvl="0" algn="just"/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ছবি </a:t>
            </a:r>
            <a:r>
              <a:rPr lang="bn-IN" sz="2400" b="1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ছেঁটে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ফেলার কাজ করতে হয়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Crop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টুলের সাহায্যে ।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Crop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শব্দের অর্থ হচ্ছে ছেঁটে ফেলা ।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পুরোনো এই ছবিটি চারিদিকের প্রান্ত বা বর্ডার এবড়োথেবড়ো হয়ে গেছে । এ অবস্থায় ছবি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সম্পাদনার প্রথম কাজটিই হবে এর এবড়োথেবড়ো প্রান্ত বা বর্ডার ছেঁটে ফেলা ।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টুল বক্স থেকে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Crop Tool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সিলেক্ট করতে হবে ।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02" name="Picture 2" descr="F:\New Picture Down\New Photoshop Image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4114800" cy="2362200"/>
          </a:xfrm>
          <a:prstGeom prst="rect">
            <a:avLst/>
          </a:prstGeom>
          <a:noFill/>
        </p:spPr>
      </p:pic>
      <p:pic>
        <p:nvPicPr>
          <p:cNvPr id="13" name="Picture 12" descr="Cap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8200"/>
            <a:ext cx="3962400" cy="2362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0" y="2590800"/>
            <a:ext cx="1683474" cy="46166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Crop Tool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486400" y="2895600"/>
            <a:ext cx="19812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0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FF00"/>
          </a:solidFill>
          <a:ln w="57150"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4800600" y="1143000"/>
            <a:ext cx="4038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" descr="Purple mesh"/>
          <p:cNvSpPr>
            <a:spLocks noChangeArrowheads="1"/>
          </p:cNvSpPr>
          <p:nvPr/>
        </p:nvSpPr>
        <p:spPr bwMode="auto">
          <a:xfrm>
            <a:off x="2057400" y="411718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ল্যাসো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টুলের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800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066800"/>
            <a:ext cx="2715491" cy="243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3326" y="1752600"/>
            <a:ext cx="1813317" cy="46166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Lasso Tool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524000" y="1981200"/>
            <a:ext cx="19812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76555" y="3071336"/>
            <a:ext cx="868859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bn-IN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ল্যাসো টুল ও পলিগোনাল ল্যাসো টুলের সাহায্যে সিলেক্ট করা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সিলেকশন ভাসমান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Floating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থাকা অবস্থায় সিলেকশনের মধ্যে ক্লিক করে ড্র্যাগ করে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অন্যত্র সরিয়ে স্থাপন করা যাবে। সিলেকশন কোন রঙ দিয়ে পূরন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(Fill)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করার পরও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ভাসমান সিলেকশন ড্র্যাগ করে অন্যত্র সরিয়ে স্থাপন করে একই রঙ বা অন্য কোনো রঙ দিয়ে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পূরন করা যাবে।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রঙের গাঢ়ত্বের পরিমান নির্ধারন করার জন্য ওপাসিটি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(opacity)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ব্যবহার করা হয়।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-Edit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মেনুর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Fill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কমান্ড দিলে পর্দায় ফিল ডায়ালগ বক্স পাওয়া যায়।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15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chemeClr val="accent6">
              <a:lumMod val="60000"/>
              <a:lumOff val="40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" descr="Purple mesh"/>
          <p:cNvSpPr>
            <a:spLocks noChangeArrowheads="1"/>
          </p:cNvSpPr>
          <p:nvPr/>
        </p:nvSpPr>
        <p:spPr bwMode="auto">
          <a:xfrm>
            <a:off x="2057400" y="411718"/>
            <a:ext cx="4953000" cy="715089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Background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রঙ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করা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228600" y="1219200"/>
            <a:ext cx="86106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57200" y="1535013"/>
            <a:ext cx="61722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টুল বক্সের নিচের অংশে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Foreground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এবং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Background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কালার আইকন রয়েছে।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উপরের আইকনটি হচ্ছে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Foreground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এর।কোনো সিলেকশন ভাসমান থাকা অবস্থায়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রঙ দিয়ে পূরন করার জন্য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কী বোর্ডের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Alt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বোতাম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চেপে রেখে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Backspace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বোতামে চাপ দিলে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সিলেকশনটি তুলির রঙ বা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Foreground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এর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রঙে পূরন হয়ে যাবে এবং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Ctrl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বোতাম চেপে রেখে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Backspace 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বোতামে চাপ দিলে বা শুধু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Backspace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বোতামে চাপ দিলে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ক্যানভাসের রঙ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Background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এর রঙে পূরন হয়ে যাবে।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7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ame 29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70" name="Picture 2" descr="C:\Users\SHEULY9\Desktop\New Image\1920_1080_20100430020749164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86800" cy="632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lowchart: Alternate Process 10"/>
          <p:cNvSpPr/>
          <p:nvPr/>
        </p:nvSpPr>
        <p:spPr>
          <a:xfrm>
            <a:off x="2590800" y="457200"/>
            <a:ext cx="4267200" cy="68580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8" t="4296" r="3904" b="7474"/>
          <a:stretch/>
        </p:blipFill>
        <p:spPr>
          <a:xfrm rot="16200000">
            <a:off x="3311475" y="1184325"/>
            <a:ext cx="2819400" cy="2889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4114800"/>
            <a:ext cx="5562600" cy="1981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বিষয়ঃ তথ্য ও যোগাযোগ প্রযুক্তি</a:t>
            </a:r>
            <a:endParaRPr lang="en-US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দশম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endParaRPr lang="en-US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: </a:t>
            </a:r>
            <a:r>
              <a:rPr lang="en-US" sz="2400" b="1" dirty="0" err="1" smtClean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পঞ্চম</a:t>
            </a:r>
            <a:endParaRPr lang="en-US" sz="2400" b="1" dirty="0" smtClean="0">
              <a:ln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 শিরোনা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bn-BD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: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এডোবি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ফটো</a:t>
            </a:r>
            <a:r>
              <a:rPr lang="en-US" sz="2400" b="1" dirty="0" smtClean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</a:t>
            </a:r>
            <a:r>
              <a:rPr lang="bn-BD" sz="2400" b="1" dirty="0" smtClean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</a:t>
            </a:r>
            <a:endParaRPr lang="en-US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 : 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</a:t>
            </a:r>
            <a:r>
              <a:rPr lang="bn-BD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০ মিনিট</a:t>
            </a:r>
            <a:endParaRPr lang="bn-BD" sz="2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FF00"/>
          </a:solidFill>
          <a:ln w="38100"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" descr="Purple mesh"/>
          <p:cNvSpPr>
            <a:spLocks noChangeArrowheads="1"/>
          </p:cNvSpPr>
          <p:nvPr/>
        </p:nvSpPr>
        <p:spPr bwMode="auto">
          <a:xfrm>
            <a:off x="2286000" y="381000"/>
            <a:ext cx="4953000" cy="578882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Layer 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প্যালেট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228600" y="914401"/>
            <a:ext cx="5334000" cy="2971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00800" y="2133600"/>
            <a:ext cx="2438400" cy="584775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Backround</a:t>
            </a:r>
            <a:endParaRPr lang="en-US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rot="10800000">
            <a:off x="4876800" y="2362204"/>
            <a:ext cx="1524000" cy="637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28600" y="3642897"/>
            <a:ext cx="884248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একটি ফুলের ছবি বিশিষ্ট একটি ফাইল খোলা হল।ছবির লেয়ার প্যালেটে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Background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লেখা রয়েছে। লেয়ার বার এর ডানদিকে একটি তালার আইকন রয়েছে।এর অর্থ হচ্ছে লেয়ারটি লক করা আছে। লক করা লেয়ারের অবজেক্ট মুভ টুলের সাহায্যে ক্লিক ও ড্র্যাগ করে স্থানান্তরিত করা যায় না।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-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নতুন ফাইল খোলার সময়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Background Content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হিসেবে হোয়াইট বা সাদা এবং ব্যাকগাউন্ড রাখা হলে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Background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প্রদর্শিত হবে।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1638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chemeClr val="accent6">
              <a:lumMod val="60000"/>
              <a:lumOff val="40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1" descr="Purple mesh"/>
          <p:cNvSpPr>
            <a:spLocks noChangeArrowheads="1"/>
          </p:cNvSpPr>
          <p:nvPr/>
        </p:nvSpPr>
        <p:spPr bwMode="auto">
          <a:xfrm>
            <a:off x="2286000" y="381000"/>
            <a:ext cx="4953000" cy="578882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Layer 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প্যালেট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381000" y="1066800"/>
            <a:ext cx="549592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Arrow Connector 17"/>
          <p:cNvCxnSpPr/>
          <p:nvPr/>
        </p:nvCxnSpPr>
        <p:spPr>
          <a:xfrm rot="10800000" flipV="1">
            <a:off x="4419600" y="2286000"/>
            <a:ext cx="2438400" cy="14493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48400" y="1524000"/>
            <a:ext cx="1752600" cy="584775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Layer </a:t>
            </a:r>
            <a:endParaRPr lang="en-US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1"/>
          <p:cNvSpPr>
            <a:spLocks noChangeArrowheads="1"/>
          </p:cNvSpPr>
          <p:nvPr/>
        </p:nvSpPr>
        <p:spPr bwMode="auto">
          <a:xfrm>
            <a:off x="304800" y="5105400"/>
            <a:ext cx="8686800" cy="1752600"/>
          </a:xfrm>
          <a:prstGeom prst="roundRect">
            <a:avLst>
              <a:gd name="adj" fmla="val 16667"/>
            </a:avLst>
          </a:prstGeom>
          <a:blipFill>
            <a:blip r:embed="rId3" cstate="print"/>
            <a:stretch>
              <a:fillRect/>
            </a:stretch>
          </a:blipFill>
          <a:ln w="9525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0" hangingPunct="0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Photoshop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– এ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Layer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গুরুত্বপুর্ণ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।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অধিক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Layer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Layer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&gt; 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Layer  Select</a:t>
            </a:r>
          </a:p>
          <a:p>
            <a:pPr algn="ctr" eaLnBrk="0" hangingPunct="0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=  Ctrl  +  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019800" y="2949476"/>
            <a:ext cx="2667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n-IN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লেয়ার বাতিল করে দেওয়া</a:t>
            </a:r>
            <a:r>
              <a:rPr kumimoji="0" lang="en-US" sz="24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bn-IN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লেয়ার প্যালেটের পপ আপ</a:t>
            </a:r>
            <a:r>
              <a:rPr kumimoji="0" lang="en-US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–</a:t>
            </a:r>
            <a:r>
              <a:rPr kumimoji="0" lang="bn-IN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মেনু থেকে</a:t>
            </a:r>
            <a:r>
              <a:rPr kumimoji="0" lang="en-US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 Delete layer </a:t>
            </a:r>
            <a:r>
              <a:rPr kumimoji="0" lang="bn-IN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ea typeface="Calibri" pitchFamily="34" charset="0"/>
                <a:cs typeface="NikoshBAN" pitchFamily="2" charset="0"/>
              </a:rPr>
              <a:t>কমান্ড দিতে হবে। </a:t>
            </a:r>
            <a:endParaRPr kumimoji="0" lang="en-US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 animBg="1"/>
      <p:bldP spid="40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002060"/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2" descr="E:\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01706"/>
            <a:ext cx="8763000" cy="6454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" descr="Purple mesh"/>
          <p:cNvSpPr>
            <a:spLocks noChangeArrowheads="1"/>
          </p:cNvSpPr>
          <p:nvPr/>
        </p:nvSpPr>
        <p:spPr bwMode="auto">
          <a:xfrm>
            <a:off x="2895600" y="504111"/>
            <a:ext cx="3060700" cy="71508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57150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2" descr="E:\New Accounting -9\indexDalio 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24000"/>
            <a:ext cx="4724400" cy="3276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Flowchart: Alternate Process 10"/>
          <p:cNvSpPr/>
          <p:nvPr/>
        </p:nvSpPr>
        <p:spPr>
          <a:xfrm>
            <a:off x="228600" y="5257800"/>
            <a:ext cx="8686800" cy="1295400"/>
          </a:xfrm>
          <a:prstGeom prst="flowChartAlternateProcess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খোলা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ফাইল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করণীয়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পদ্ধতিগুলো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92D050"/>
          </a:solidFill>
          <a:ln w="38100"/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1" descr="Purple mesh"/>
          <p:cNvSpPr>
            <a:spLocks noChangeArrowheads="1"/>
          </p:cNvSpPr>
          <p:nvPr/>
        </p:nvSpPr>
        <p:spPr bwMode="auto">
          <a:xfrm>
            <a:off x="2057400" y="401782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ফটোশপ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828800"/>
            <a:ext cx="3581400" cy="3744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914400" y="1143000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পুর্বের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7" name="Picture 16" descr="0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828800"/>
            <a:ext cx="3581400" cy="3744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334000" y="1143000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পরের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" y="5715000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ছবির দাগ ও ত্রটি মুছে ফেলা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 w="5715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1" descr="Purple mesh"/>
          <p:cNvSpPr>
            <a:spLocks noChangeArrowheads="1"/>
          </p:cNvSpPr>
          <p:nvPr/>
        </p:nvSpPr>
        <p:spPr bwMode="auto">
          <a:xfrm>
            <a:off x="2057400" y="419814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ফটোশপ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19200"/>
            <a:ext cx="4038600" cy="3124200"/>
          </a:xfrm>
          <a:prstGeom prst="rect">
            <a:avLst/>
          </a:prstGeom>
        </p:spPr>
      </p:pic>
      <p:pic>
        <p:nvPicPr>
          <p:cNvPr id="11" name="Picture 10" descr="0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219200"/>
            <a:ext cx="3886200" cy="3124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8200" y="4429780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পুর্বের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7800" y="4429780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পরের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400" y="5334000"/>
            <a:ext cx="8839200" cy="1295400"/>
          </a:xfrm>
          <a:prstGeom prst="roundRect">
            <a:avLst>
              <a:gd name="adj" fmla="val 0"/>
            </a:avLst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কালার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Layer&gt; New Fill Layer &gt; Solid Color &gt; Ok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4F19E7"/>
          </a:solidFill>
          <a:ln w="38100"/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1" descr="Purple mesh"/>
          <p:cNvSpPr>
            <a:spLocks noChangeArrowheads="1"/>
          </p:cNvSpPr>
          <p:nvPr/>
        </p:nvSpPr>
        <p:spPr bwMode="auto">
          <a:xfrm>
            <a:off x="2057400" y="401782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ফটোশপ </a:t>
            </a:r>
            <a:r>
              <a:rPr lang="en-US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 descr="0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36576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914400" y="1143000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পুর্বের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20" name="Picture 19" descr="0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8700" y="1752600"/>
            <a:ext cx="3619500" cy="4133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5334000" y="1143000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পরের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000" y="59436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 অপ্রয়োজনীয় অংশ কেটে ফেলা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 descr="Purple mesh"/>
          <p:cNvSpPr>
            <a:spLocks noChangeArrowheads="1"/>
          </p:cNvSpPr>
          <p:nvPr/>
        </p:nvSpPr>
        <p:spPr bwMode="auto">
          <a:xfrm>
            <a:off x="2057400" y="401782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ফটোশপ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chemeClr val="accent6">
              <a:lumMod val="60000"/>
              <a:lumOff val="40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F:\New Picture Down\New Photoshop Image\p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610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62000" y="2209800"/>
            <a:ext cx="8153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 বা ছবির কোন অংশের উজ্জ্বলতা বাড়ানো বা কমানো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3" descr="D:\New Upload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8382000" cy="217818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1000" y="5715000"/>
            <a:ext cx="7239000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Click &gt; Brightness/contrast click  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উজ্বলতা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বাড়ানোর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</a:p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Image Click  &gt; Adjustments click  &gt;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Curvas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click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 descr="Purple mesh"/>
          <p:cNvSpPr>
            <a:spLocks noChangeArrowheads="1"/>
          </p:cNvSpPr>
          <p:nvPr/>
        </p:nvSpPr>
        <p:spPr bwMode="auto">
          <a:xfrm>
            <a:off x="2057400" y="381000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ফটোশপ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C2290A"/>
          </a:solidFill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1066800"/>
            <a:ext cx="7924800" cy="8309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PP size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ছবি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বা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PP Size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ছবির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কপি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PP Size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19" descr="0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046254"/>
            <a:ext cx="1905000" cy="2297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0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057400"/>
            <a:ext cx="16764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3505200" y="4419600"/>
            <a:ext cx="2057400" cy="707886"/>
          </a:xfrm>
          <a:prstGeom prst="rect">
            <a:avLst/>
          </a:prstGeom>
          <a:solidFill>
            <a:srgbClr val="4F19E7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PP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সাইজ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4" name="Picture 23" descr="700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781800" y="2209800"/>
            <a:ext cx="1752600" cy="32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4" descr="700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2209801"/>
            <a:ext cx="2057399" cy="32765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Rectangle 25"/>
          <p:cNvSpPr/>
          <p:nvPr/>
        </p:nvSpPr>
        <p:spPr>
          <a:xfrm>
            <a:off x="685800" y="5646003"/>
            <a:ext cx="5791200" cy="101566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+mn-lt"/>
                <a:cs typeface="NikoshBAN" pitchFamily="2" charset="0"/>
              </a:rPr>
              <a:t>4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R size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ছবি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 </a:t>
            </a:r>
            <a:r>
              <a:rPr lang="en-US" sz="2800" dirty="0" smtClean="0">
                <a:latin typeface="+mn-lt"/>
                <a:cs typeface="NikoshBAN" pitchFamily="2" charset="0"/>
              </a:rPr>
              <a:t>4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R Size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ছবির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কপি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2800" dirty="0" smtClean="0">
                <a:latin typeface="+mn-lt"/>
                <a:cs typeface="NikoshBAN" pitchFamily="2" charset="0"/>
              </a:rPr>
              <a:t>4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R Size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81800" y="5715000"/>
            <a:ext cx="1905000" cy="923330"/>
          </a:xfrm>
          <a:prstGeom prst="rect">
            <a:avLst/>
          </a:prstGeom>
          <a:solidFill>
            <a:srgbClr val="4F19E7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NikoshBAN" pitchFamily="2" charset="0"/>
              </a:rPr>
              <a:t>4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R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সাইজ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22" grpId="0" animBg="1"/>
      <p:bldP spid="26" grpId="0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002060"/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C:\Users\SHEULY9\Desktop\New Image\1287390464_1440x900_wild-flower-fild-in-sp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1" descr="Purple mesh"/>
          <p:cNvSpPr>
            <a:spLocks noChangeArrowheads="1"/>
          </p:cNvSpPr>
          <p:nvPr/>
        </p:nvSpPr>
        <p:spPr bwMode="auto">
          <a:xfrm>
            <a:off x="2895600" y="381000"/>
            <a:ext cx="3060700" cy="71508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57150" algn="ctr">
            <a:noFill/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মুল্যায়ন</a:t>
            </a: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2" descr="E:\New Accounting -9\hfjfgjghjkghkjhkljoty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71600"/>
            <a:ext cx="4343400" cy="3200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Flowchart: Alternate Process 11"/>
          <p:cNvSpPr/>
          <p:nvPr/>
        </p:nvSpPr>
        <p:spPr>
          <a:xfrm>
            <a:off x="609600" y="4800600"/>
            <a:ext cx="8001000" cy="1676400"/>
          </a:xfrm>
          <a:prstGeom prst="flowChartAlternateProcess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 </a:t>
            </a:r>
          </a:p>
          <a:p>
            <a:pPr marL="742950" indent="-742950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খোলার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নিয়ম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</a:p>
          <a:p>
            <a:pPr marL="742950" indent="-742950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৩.ব্যাগগ্রাউন্ট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  <a:p>
            <a:pPr marL="742950" indent="-742950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৪.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ক্রপ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টুলের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 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8" name="Frame 7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0000"/>
          </a:solidFill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"/>
          <p:cNvSpPr>
            <a:spLocks noChangeArrowheads="1"/>
          </p:cNvSpPr>
          <p:nvPr/>
        </p:nvSpPr>
        <p:spPr bwMode="auto">
          <a:xfrm>
            <a:off x="2743200" y="457200"/>
            <a:ext cx="3046412" cy="783193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57150" algn="ctr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2" descr="E:\New Accounting -9\indexBari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0"/>
            <a:ext cx="5283200" cy="3657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1" descr="Purple mesh"/>
          <p:cNvSpPr>
            <a:spLocks noChangeArrowheads="1"/>
          </p:cNvSpPr>
          <p:nvPr/>
        </p:nvSpPr>
        <p:spPr bwMode="auto">
          <a:xfrm>
            <a:off x="304800" y="5791200"/>
            <a:ext cx="8610600" cy="64698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8100" algn="ctr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দৈনন্দিন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ফটোসপের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মুল্যায়ন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bn-BD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47800" y="381000"/>
            <a:ext cx="6096000" cy="495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নিচে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C:\Users\NCCNCC\Downloads\imageso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365760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NCCNCC\Downloads\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3886200" cy="208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NCCNCC\Downloads\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3" y="1152999"/>
            <a:ext cx="3886198" cy="2123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NCCNCC\Downloads\images99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81400"/>
            <a:ext cx="3657600" cy="213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 Single Corner Rectangle 4"/>
          <p:cNvSpPr/>
          <p:nvPr/>
        </p:nvSpPr>
        <p:spPr>
          <a:xfrm>
            <a:off x="1219200" y="5981700"/>
            <a:ext cx="6716423" cy="49530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 w="381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উপরের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ছবিগুলোর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বুঝতে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পারছ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8966" y="-4180"/>
            <a:ext cx="9135035" cy="6853517"/>
          </a:xfrm>
          <a:prstGeom prst="frame">
            <a:avLst>
              <a:gd name="adj1" fmla="val 2886"/>
            </a:avLst>
          </a:prstGeom>
          <a:blipFill>
            <a:blip r:embed="rId6" cstate="print"/>
            <a:tile tx="0" ty="0" sx="100000" sy="100000" flip="none" algn="tl"/>
          </a:blipFill>
          <a:ln w="5715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FF00"/>
          </a:solidFill>
          <a:ln w="3810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 descr="C:\Users\SHEULY9\Documents\Japan_Digital_Landscape_Wallpape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838200"/>
            <a:ext cx="6050643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ound Single Corner Rectangle 4"/>
          <p:cNvSpPr/>
          <p:nvPr/>
        </p:nvSpPr>
        <p:spPr>
          <a:xfrm>
            <a:off x="1360777" y="5562600"/>
            <a:ext cx="6716423" cy="495300"/>
          </a:xfrm>
          <a:prstGeom prst="flowChartAlternateProcess">
            <a:avLst/>
          </a:prstGeom>
          <a:solidFill>
            <a:srgbClr val="4F19E7"/>
          </a:solidFill>
          <a:ln w="3810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ক্লাসের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জানিয়ে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করছি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0000"/>
          </a:solidFill>
          <a:ln w="38100"/>
          <a:effectLst>
            <a:glow rad="228600">
              <a:schemeClr val="accent4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Desktop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228600" y="228600"/>
            <a:ext cx="8610600" cy="632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F:\New Picture Down\New Photoshop Image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799" y="457200"/>
            <a:ext cx="6204857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254152" y="5334000"/>
            <a:ext cx="8661247" cy="1319400"/>
            <a:chOff x="254152" y="5334000"/>
            <a:chExt cx="8661247" cy="1319400"/>
          </a:xfrm>
        </p:grpSpPr>
        <p:sp>
          <p:nvSpPr>
            <p:cNvPr id="14" name="Wave 13"/>
            <p:cNvSpPr/>
            <p:nvPr/>
          </p:nvSpPr>
          <p:spPr>
            <a:xfrm>
              <a:off x="254152" y="5334000"/>
              <a:ext cx="8661247" cy="1295400"/>
            </a:xfrm>
            <a:prstGeom prst="wave">
              <a:avLst>
                <a:gd name="adj1" fmla="val 0"/>
                <a:gd name="adj2" fmla="val -23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আজকের</a:t>
              </a:r>
              <a:r>
                <a:rPr lang="en-US" sz="32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পাঠ</a:t>
              </a:r>
              <a:r>
                <a:rPr lang="en-US" sz="32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</a:p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“</a:t>
              </a:r>
              <a:r>
                <a:rPr lang="en-US" sz="5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এডোবি</a:t>
              </a:r>
              <a:r>
                <a:rPr lang="en-US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ফটোশপ</a:t>
              </a:r>
              <a:r>
                <a:rPr lang="en-US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”</a:t>
              </a:r>
              <a:endPara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15" name="Picture 2" descr="C:\Users\NCCNCC\Downloads\indexnhnh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5386200"/>
              <a:ext cx="1594812" cy="12432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2" descr="C:\Users\NCCNCC\Downloads\indexnhnh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5410200"/>
              <a:ext cx="1594812" cy="12432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="" xmlns:p14="http://schemas.microsoft.com/office/powerpoint/2010/main" val="292022547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8966" y="-4180"/>
            <a:ext cx="9135035" cy="6853517"/>
          </a:xfrm>
          <a:prstGeom prst="frame">
            <a:avLst>
              <a:gd name="adj1" fmla="val 2886"/>
            </a:avLst>
          </a:prstGeom>
          <a:ln w="38100"/>
          <a:effectLst>
            <a:glow rad="2286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Picture1w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201706"/>
            <a:ext cx="8763001" cy="6454588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Flowchart: Alternate Process 9"/>
          <p:cNvSpPr/>
          <p:nvPr/>
        </p:nvSpPr>
        <p:spPr>
          <a:xfrm>
            <a:off x="2590800" y="533400"/>
            <a:ext cx="4267200" cy="533400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9600" y="2133600"/>
            <a:ext cx="4970304" cy="504265"/>
          </a:xfrm>
          <a:prstGeom prst="roundRect">
            <a:avLst>
              <a:gd name="adj" fmla="val 0"/>
            </a:avLst>
          </a:prstGeom>
          <a:solidFill>
            <a:srgbClr val="28D4D8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8053" tIns="39027" rIns="78053" bIns="39027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7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7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7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7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----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381000" y="3505200"/>
            <a:ext cx="8153400" cy="2438400"/>
          </a:xfrm>
          <a:prstGeom prst="flowChartAlternateProcess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marL="342868" indent="-342868" algn="ctr">
              <a:buFontTx/>
              <a:buAutoNum type="arabicPeriod"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14303" indent="-514303" algn="ctr">
              <a:buFont typeface="+mj-lt"/>
              <a:buAutoNum type="arabicPeriod"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কি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বলতে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BD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এডোব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ওপেন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পারবে ।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চালু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স্ক্রিন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টুল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প্রোগ্রামের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পারবে।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14303" indent="-514303" algn="ctr">
              <a:buFont typeface="+mj-lt"/>
              <a:buAutoNum type="arabicPeriod"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14303" indent="-514303" algn="ctr">
              <a:buClr>
                <a:schemeClr val="tx1"/>
              </a:buClr>
              <a:buSzPts val="4800"/>
              <a:buFont typeface="+mj-lt"/>
              <a:buAutoNum type="arabicPeriod"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002060"/>
          </a:solid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19" r="20857"/>
          <a:stretch/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sp>
        <p:nvSpPr>
          <p:cNvPr id="4" name="TextBox 1" descr="Purple mesh"/>
          <p:cNvSpPr>
            <a:spLocks noChangeArrowheads="1"/>
          </p:cNvSpPr>
          <p:nvPr/>
        </p:nvSpPr>
        <p:spPr bwMode="auto">
          <a:xfrm>
            <a:off x="2057400" y="419814"/>
            <a:ext cx="4953000" cy="646986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এডোবি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2" descr="E:\New Photoshop Image\000000000000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19200"/>
            <a:ext cx="4572000" cy="3276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2"/>
          <p:cNvSpPr txBox="1"/>
          <p:nvPr/>
        </p:nvSpPr>
        <p:spPr>
          <a:xfrm>
            <a:off x="228600" y="4544151"/>
            <a:ext cx="8686800" cy="2553879"/>
          </a:xfrm>
          <a:prstGeom prst="flowChartAlternateProcess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32" tIns="45715" rIns="91432" bIns="45715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সংক্রান্ত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ফরম্যাটিং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সফটওয়্যারটি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ব্যবহুত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Adove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Photoshop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যাবতীয়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ষ্টুডিও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কালার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ল্যাবে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Adove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Photoshop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অনন্য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গ্রাফিক্স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সফটওয়্যার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।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HEULY9\Desktop\New Image\1366_768_20100430020755139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6" name="Frame 45"/>
          <p:cNvSpPr/>
          <p:nvPr/>
        </p:nvSpPr>
        <p:spPr>
          <a:xfrm>
            <a:off x="0" y="4483"/>
            <a:ext cx="9135035" cy="6853517"/>
          </a:xfrm>
          <a:prstGeom prst="frame">
            <a:avLst>
              <a:gd name="adj1" fmla="val 2886"/>
            </a:avLst>
          </a:prstGeom>
          <a:solidFill>
            <a:srgbClr val="00B050"/>
          </a:solidFill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1" descr="Purple mesh"/>
          <p:cNvSpPr>
            <a:spLocks noChangeArrowheads="1"/>
          </p:cNvSpPr>
          <p:nvPr/>
        </p:nvSpPr>
        <p:spPr bwMode="auto">
          <a:xfrm>
            <a:off x="2286000" y="572214"/>
            <a:ext cx="4419600" cy="646986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 w="38100" algn="ctr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এডোবি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খোলার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নিয়ম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”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381000" y="1524000"/>
            <a:ext cx="2733675" cy="3581400"/>
            <a:chOff x="762000" y="571500"/>
            <a:chExt cx="7620000" cy="5715000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571500"/>
              <a:ext cx="76200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Left Arrow 10"/>
            <p:cNvSpPr/>
            <p:nvPr/>
          </p:nvSpPr>
          <p:spPr>
            <a:xfrm rot="2332130">
              <a:off x="4346321" y="4829885"/>
              <a:ext cx="451359" cy="321721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693739" y="5419725"/>
            <a:ext cx="1516062" cy="90487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latin typeface="NikoshBAN" pitchFamily="2" charset="0"/>
                <a:cs typeface="NikoshBAN" pitchFamily="2" charset="0"/>
              </a:rPr>
              <a:t>Start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524000"/>
            <a:ext cx="25146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Line 13"/>
          <p:cNvSpPr>
            <a:spLocks noChangeShapeType="1"/>
          </p:cNvSpPr>
          <p:nvPr/>
        </p:nvSpPr>
        <p:spPr bwMode="auto">
          <a:xfrm flipH="1" flipV="1">
            <a:off x="609600" y="5029200"/>
            <a:ext cx="990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15"/>
          <p:cNvSpPr>
            <a:spLocks noChangeShapeType="1"/>
          </p:cNvSpPr>
          <p:nvPr/>
        </p:nvSpPr>
        <p:spPr bwMode="auto">
          <a:xfrm flipV="1">
            <a:off x="3352800" y="4419600"/>
            <a:ext cx="304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6" name="Picture 2" descr="C:\Users\NCCNCC\Pictures\Picture1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290" y="1524000"/>
            <a:ext cx="2790710" cy="3657600"/>
          </a:xfrm>
          <a:prstGeom prst="rect">
            <a:avLst/>
          </a:prstGeom>
          <a:noFill/>
        </p:spPr>
      </p:pic>
      <p:sp>
        <p:nvSpPr>
          <p:cNvPr id="67" name="Line 16"/>
          <p:cNvSpPr>
            <a:spLocks noChangeShapeType="1"/>
          </p:cNvSpPr>
          <p:nvPr/>
        </p:nvSpPr>
        <p:spPr bwMode="auto">
          <a:xfrm flipV="1">
            <a:off x="6248400" y="1856509"/>
            <a:ext cx="263236" cy="36298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438400" y="5410200"/>
            <a:ext cx="2667000" cy="90487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All Programs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5281613" y="5410200"/>
            <a:ext cx="3481387" cy="90487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Adobe Photoshop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2" grpId="0" animBg="1"/>
      <p:bldP spid="64" grpId="0" animBg="1"/>
      <p:bldP spid="65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1" descr="Purple mesh"/>
          <p:cNvSpPr>
            <a:spLocks noChangeArrowheads="1"/>
          </p:cNvSpPr>
          <p:nvPr/>
        </p:nvSpPr>
        <p:spPr bwMode="auto">
          <a:xfrm>
            <a:off x="1447800" y="381000"/>
            <a:ext cx="6477000" cy="57888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algn="ctr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এডোবি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স্কিন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/>
          <a:srcRect b="7333"/>
          <a:stretch>
            <a:fillRect/>
          </a:stretch>
        </p:blipFill>
        <p:spPr bwMode="auto">
          <a:xfrm>
            <a:off x="381000" y="1066801"/>
            <a:ext cx="83058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/>
          <p:cNvSpPr txBox="1"/>
          <p:nvPr/>
        </p:nvSpPr>
        <p:spPr>
          <a:xfrm>
            <a:off x="2057400" y="3810000"/>
            <a:ext cx="170912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টুল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990600" y="3505200"/>
            <a:ext cx="1066800" cy="4323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7600" y="3810000"/>
            <a:ext cx="1515158" cy="52322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টাইটেল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1371600" y="1295400"/>
            <a:ext cx="2743200" cy="2438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57600" y="2642175"/>
            <a:ext cx="1295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মেনু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বার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6200000" flipV="1">
            <a:off x="2793713" y="1473488"/>
            <a:ext cx="1270575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47800" y="2891135"/>
            <a:ext cx="18288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টুল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অপশন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বার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1257300" y="1943100"/>
            <a:ext cx="10668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3400" y="4724400"/>
            <a:ext cx="170912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প্যালেট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410200" y="3581400"/>
            <a:ext cx="16002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81600" y="5334000"/>
            <a:ext cx="170912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স্ট্যাটাস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4343400" y="5638799"/>
            <a:ext cx="990600" cy="7106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19200" y="5638800"/>
            <a:ext cx="243840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ইনেক্টিভ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উইন্ডো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2286001" y="4800600"/>
            <a:ext cx="914399" cy="7620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2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EULY9\Documents\Wallpaper04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1" descr="Purple mesh"/>
          <p:cNvSpPr>
            <a:spLocks noChangeArrowheads="1"/>
          </p:cNvSpPr>
          <p:nvPr/>
        </p:nvSpPr>
        <p:spPr bwMode="auto">
          <a:xfrm>
            <a:off x="2286000" y="457200"/>
            <a:ext cx="4953000" cy="646986"/>
          </a:xfrm>
          <a:prstGeom prst="roundRect">
            <a:avLst>
              <a:gd name="adj" fmla="val 16667"/>
            </a:avLst>
          </a:prstGeom>
          <a:solidFill>
            <a:srgbClr val="4F19E7"/>
          </a:solidFill>
          <a:ln w="381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ফটোশপ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প্যালেট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Frame 15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002060"/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 descr="Capture3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219200"/>
            <a:ext cx="3276600" cy="529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/>
          <p:cNvSpPr txBox="1"/>
          <p:nvPr/>
        </p:nvSpPr>
        <p:spPr>
          <a:xfrm>
            <a:off x="228600" y="1295400"/>
            <a:ext cx="46482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Navigator / info / Histogram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5" name="Straight Arrow Connector 44"/>
          <p:cNvCxnSpPr>
            <a:stCxn id="44" idx="3"/>
          </p:cNvCxnSpPr>
          <p:nvPr/>
        </p:nvCxnSpPr>
        <p:spPr>
          <a:xfrm flipV="1">
            <a:off x="4876800" y="1524001"/>
            <a:ext cx="990600" cy="1253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33400" y="2438400"/>
            <a:ext cx="38862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Color / Styles / Swatches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81200" y="3505200"/>
            <a:ext cx="26670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History / Action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5800" y="4572000"/>
            <a:ext cx="44196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Layer / Channels / Paths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71800" y="5257800"/>
            <a:ext cx="22098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Backround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4953000" y="2667000"/>
            <a:ext cx="9906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724400" y="3733800"/>
            <a:ext cx="13716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648200" y="4800600"/>
            <a:ext cx="13716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181600" y="5486400"/>
            <a:ext cx="11430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892</Words>
  <Application>Microsoft Office PowerPoint</Application>
  <PresentationFormat>On-screen Show (4:3)</PresentationFormat>
  <Paragraphs>149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NikoshBAN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HARUNSIR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HARUNSIR</dc:creator>
  <cp:lastModifiedBy>MOSHA</cp:lastModifiedBy>
  <cp:revision>358</cp:revision>
  <dcterms:created xsi:type="dcterms:W3CDTF">2015-05-05T06:43:27Z</dcterms:created>
  <dcterms:modified xsi:type="dcterms:W3CDTF">2016-12-26T07:10:03Z</dcterms:modified>
</cp:coreProperties>
</file>